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ppt/comments/comment11.xml" ContentType="application/vnd.openxmlformats-officedocument.presentationml.comments+xml"/>
  <Override PartName="/ppt/comments/comment12.xml" ContentType="application/vnd.openxmlformats-officedocument.presentationml.comments+xml"/>
  <Override PartName="/ppt/comments/comment13.xml" ContentType="application/vnd.openxmlformats-officedocument.presentationml.comments+xml"/>
  <Override PartName="/ppt/comments/comment1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60" r:id="rId6"/>
    <p:sldId id="259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halie Desrosiers" initials="ND" lastIdx="31" clrIdx="0">
    <p:extLst>
      <p:ext uri="{19B8F6BF-5375-455C-9EA6-DF929625EA0E}">
        <p15:presenceInfo xmlns:p15="http://schemas.microsoft.com/office/powerpoint/2012/main" userId="6b59b3fd4f036d7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64" d="100"/>
          <a:sy n="64" d="100"/>
        </p:scale>
        <p:origin x="5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2:06:20.520" idx="1">
    <p:pos x="10" y="10"/>
    <p:text>Nathalie</p:text>
    <p:extLst>
      <p:ext uri="{C676402C-5697-4E1C-873F-D02D1690AC5C}">
        <p15:threadingInfo xmlns:p15="http://schemas.microsoft.com/office/powerpoint/2012/main" timeZoneBias="240"/>
      </p:ext>
    </p:extLst>
  </p:cm>
  <p:cm authorId="1" dt="2016-09-15T12:59:42.595" idx="13">
    <p:pos x="106" y="106"/>
    <p:text>Title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3:01:22.918" idx="20">
    <p:pos x="10" y="10"/>
    <p:text>Nikolay</p:text>
    <p:extLst>
      <p:ext uri="{C676402C-5697-4E1C-873F-D02D1690AC5C}">
        <p15:threadingInfo xmlns:p15="http://schemas.microsoft.com/office/powerpoint/2012/main" timeZoneBias="240"/>
      </p:ext>
    </p:extLst>
  </p:cm>
  <p:cm authorId="1" dt="2016-09-15T13:01:28.403" idx="21">
    <p:pos x="106" y="106"/>
    <p:text>Challenge and solution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3:03:18.496" idx="24">
    <p:pos x="10" y="10"/>
    <p:text>Nikolay</p:text>
    <p:extLst>
      <p:ext uri="{C676402C-5697-4E1C-873F-D02D1690AC5C}">
        <p15:threadingInfo xmlns:p15="http://schemas.microsoft.com/office/powerpoint/2012/main" timeZoneBias="240"/>
      </p:ext>
    </p:extLst>
  </p:cm>
  <p:cm authorId="1" dt="2016-09-15T13:03:24.443" idx="25">
    <p:pos x="106" y="106"/>
    <p:text>What we learned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3:02:47.469" idx="22">
    <p:pos x="10" y="10"/>
    <p:text>Nathalie</p:text>
    <p:extLst>
      <p:ext uri="{C676402C-5697-4E1C-873F-D02D1690AC5C}">
        <p15:threadingInfo xmlns:p15="http://schemas.microsoft.com/office/powerpoint/2012/main" timeZoneBias="240"/>
      </p:ext>
    </p:extLst>
  </p:cm>
  <p:cm authorId="1" dt="2016-09-15T13:02:56.109" idx="23">
    <p:pos x="106" y="106"/>
    <p:text>What we learned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3:05:12.993" idx="28">
    <p:pos x="10" y="10"/>
    <p:text>Nathalie</p:text>
    <p:extLst>
      <p:ext uri="{C676402C-5697-4E1C-873F-D02D1690AC5C}">
        <p15:threadingInfo xmlns:p15="http://schemas.microsoft.com/office/powerpoint/2012/main" timeZoneBias="240"/>
      </p:ext>
    </p:extLst>
  </p:cm>
  <p:cm authorId="1" dt="2016-09-15T13:05:28.387" idx="29">
    <p:pos x="106" y="106"/>
    <p:text>Future work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3:06:28.196" idx="30">
    <p:pos x="10" y="10"/>
    <p:text>Nikolay</p:text>
    <p:extLst>
      <p:ext uri="{C676402C-5697-4E1C-873F-D02D1690AC5C}">
        <p15:threadingInfo xmlns:p15="http://schemas.microsoft.com/office/powerpoint/2012/main" timeZoneBias="240"/>
      </p:ext>
    </p:extLst>
  </p:cm>
  <p:cm authorId="1" dt="2016-09-15T13:06:35.382" idx="31">
    <p:pos x="106" y="106"/>
    <p:text>Summary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2:09:54.432" idx="2">
    <p:pos x="6624" y="279"/>
    <p:text>Nathalie</p:text>
    <p:extLst>
      <p:ext uri="{C676402C-5697-4E1C-873F-D02D1690AC5C}">
        <p15:threadingInfo xmlns:p15="http://schemas.microsoft.com/office/powerpoint/2012/main" timeZoneBias="240"/>
      </p:ext>
    </p:extLst>
  </p:cm>
  <p:cm authorId="1" dt="2016-09-15T12:59:31.970" idx="12">
    <p:pos x="10" y="10"/>
    <p:text>Background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2:12:28.328" idx="3">
    <p:pos x="5567" y="0"/>
    <p:text>Nathalie</p:text>
    <p:extLst>
      <p:ext uri="{C676402C-5697-4E1C-873F-D02D1690AC5C}">
        <p15:threadingInfo xmlns:p15="http://schemas.microsoft.com/office/powerpoint/2012/main" timeZoneBias="240"/>
      </p:ext>
    </p:extLst>
  </p:cm>
  <p:cm authorId="1" dt="2016-09-15T12:59:19.529" idx="11">
    <p:pos x="10" y="10"/>
    <p:text>Background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2:57:19.152" idx="5">
    <p:pos x="10" y="10"/>
    <p:text>Nathalie</p:text>
    <p:extLst>
      <p:ext uri="{C676402C-5697-4E1C-873F-D02D1690AC5C}">
        <p15:threadingInfo xmlns:p15="http://schemas.microsoft.com/office/powerpoint/2012/main" timeZoneBias="240"/>
      </p:ext>
    </p:extLst>
  </p:cm>
  <p:cm authorId="1" dt="2016-09-15T12:59:11.736" idx="10">
    <p:pos x="106" y="106"/>
    <p:text>Solution overview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2:57:49.014" idx="7">
    <p:pos x="10" y="10"/>
    <p:text>Nathalie</p:text>
    <p:extLst>
      <p:ext uri="{C676402C-5697-4E1C-873F-D02D1690AC5C}">
        <p15:threadingInfo xmlns:p15="http://schemas.microsoft.com/office/powerpoint/2012/main" timeZoneBias="240"/>
      </p:ext>
    </p:extLst>
  </p:cm>
  <p:cm authorId="1" dt="2016-09-15T12:59:01.477" idx="9">
    <p:pos x="106" y="106"/>
    <p:text>Solution overview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2:50:17.303" idx="4">
    <p:pos x="7680" y="0"/>
    <p:text>Nathalie</p:text>
    <p:extLst>
      <p:ext uri="{C676402C-5697-4E1C-873F-D02D1690AC5C}">
        <p15:threadingInfo xmlns:p15="http://schemas.microsoft.com/office/powerpoint/2012/main" timeZoneBias="240"/>
      </p:ext>
    </p:extLst>
  </p:cm>
  <p:cm authorId="1" dt="2016-09-15T12:58:45.834" idx="8">
    <p:pos x="10" y="10"/>
    <p:text>Solution overview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3:00:02.662" idx="14">
    <p:pos x="10" y="10"/>
    <p:text>Challenges and solutions</p:text>
    <p:extLst>
      <p:ext uri="{C676402C-5697-4E1C-873F-D02D1690AC5C}">
        <p15:threadingInfo xmlns:p15="http://schemas.microsoft.com/office/powerpoint/2012/main" timeZoneBias="240"/>
      </p:ext>
    </p:extLst>
  </p:cm>
  <p:cm authorId="1" dt="2016-09-15T13:04:14.007" idx="26">
    <p:pos x="106" y="106"/>
    <p:text>Nikolay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3:00:40.755" idx="17">
    <p:pos x="106" y="106"/>
    <p:text>Challenge and solution</p:text>
    <p:extLst>
      <p:ext uri="{C676402C-5697-4E1C-873F-D02D1690AC5C}">
        <p15:threadingInfo xmlns:p15="http://schemas.microsoft.com/office/powerpoint/2012/main" timeZoneBias="240"/>
      </p:ext>
    </p:extLst>
  </p:cm>
  <p:cm authorId="1" dt="2016-09-15T13:04:40.958" idx="27">
    <p:pos x="10" y="10"/>
    <p:text>Nikolay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9-15T13:01:09.077" idx="18">
    <p:pos x="10" y="10"/>
    <p:text>Nikolay</p:text>
    <p:extLst>
      <p:ext uri="{C676402C-5697-4E1C-873F-D02D1690AC5C}">
        <p15:threadingInfo xmlns:p15="http://schemas.microsoft.com/office/powerpoint/2012/main" timeZoneBias="240"/>
      </p:ext>
    </p:extLst>
  </p:cm>
  <p:cm authorId="1" dt="2016-09-15T13:01:15.183" idx="19">
    <p:pos x="106" y="106"/>
    <p:text>Challenge and solution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49BB01-E2F6-48BC-B754-8DD2EF030887}" type="datetimeFigureOut">
              <a:rPr lang="fr-CA" smtClean="0"/>
              <a:t>15/sept.2016</a:t>
            </a:fld>
            <a:endParaRPr lang="fr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9A06C1-9EB5-49A7-8CF5-EE89C28B2105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35701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F5D9-E98C-488D-A74A-4F88B694B237}" type="datetime1">
              <a:rPr lang="fr-CA" smtClean="0"/>
              <a:t>15/sept.2016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95377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2590D5-DA5E-40B4-9F50-A67ED08BE1D9}" type="datetime1">
              <a:rPr lang="fr-CA" smtClean="0"/>
              <a:t>15/sept.2016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68921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81DF2-E153-41B1-987E-281C0DC1FC2D}" type="datetime1">
              <a:rPr lang="fr-CA" smtClean="0"/>
              <a:t>15/sept.2016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7602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FA437-F6F3-4205-8703-F0D450071067}" type="datetime1">
              <a:rPr lang="fr-CA" smtClean="0"/>
              <a:t>15/sept.2016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30170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872B2-AC16-4639-A86B-72E6F862D028}" type="datetime1">
              <a:rPr lang="fr-CA" smtClean="0"/>
              <a:t>15/sept.2016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59652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2805FA-373A-4E12-80D5-0CECEB6D078E}" type="datetime1">
              <a:rPr lang="fr-CA" smtClean="0"/>
              <a:t>15/sept.2016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4914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DEBB29-2074-4927-A728-0127426F695E}" type="datetime1">
              <a:rPr lang="fr-CA" smtClean="0"/>
              <a:t>15/sept.2016</a:t>
            </a:fld>
            <a:endParaRPr lang="fr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79296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1C709-78F5-49DD-90E7-28945448FF1A}" type="datetime1">
              <a:rPr lang="fr-CA" smtClean="0"/>
              <a:t>15/sept.2016</a:t>
            </a:fld>
            <a:endParaRPr lang="fr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57702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531EC-9238-4CD2-B4C4-AFA323A2399D}" type="datetime1">
              <a:rPr lang="fr-CA" smtClean="0"/>
              <a:t>15/sept.2016</a:t>
            </a:fld>
            <a:endParaRPr lang="fr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97923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694CC-C25F-4FF4-807E-F0C7389FD47C}" type="datetime1">
              <a:rPr lang="fr-CA" smtClean="0"/>
              <a:t>15/sept.2016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58470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24742-AFD8-4E77-9ED5-782B99B5C976}" type="datetime1">
              <a:rPr lang="fr-CA" smtClean="0"/>
              <a:t>15/sept.2016</a:t>
            </a:fld>
            <a:endParaRPr lang="fr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62604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DF4289-F21D-43A9-9E0D-98971BBA530A}" type="datetime1">
              <a:rPr lang="fr-CA" smtClean="0"/>
              <a:t>15/sept.2016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0EC88-FC4E-4974-9B09-AF2B540D5996}" type="slidenum">
              <a:rPr lang="fr-CA" smtClean="0"/>
              <a:t>‹#›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34703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image" Target="../media/image13.png"/><Relationship Id="rId7" Type="http://schemas.openxmlformats.org/officeDocument/2006/relationships/image" Target="../media/image17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11" Type="http://schemas.openxmlformats.org/officeDocument/2006/relationships/comments" Target="../comments/comment13.xml"/><Relationship Id="rId5" Type="http://schemas.openxmlformats.org/officeDocument/2006/relationships/image" Target="../media/image15.png"/><Relationship Id="rId10" Type="http://schemas.openxmlformats.org/officeDocument/2006/relationships/image" Target="../media/image20.jpg"/><Relationship Id="rId4" Type="http://schemas.openxmlformats.org/officeDocument/2006/relationships/image" Target="../media/image14.jpg"/><Relationship Id="rId9" Type="http://schemas.openxmlformats.org/officeDocument/2006/relationships/image" Target="../media/image19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06687" y="119360"/>
            <a:ext cx="45786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Garden Planner</a:t>
            </a:r>
          </a:p>
        </p:txBody>
      </p:sp>
      <p:sp>
        <p:nvSpPr>
          <p:cNvPr id="5" name="Rectangle 4"/>
          <p:cNvSpPr/>
          <p:nvPr/>
        </p:nvSpPr>
        <p:spPr>
          <a:xfrm>
            <a:off x="3861478" y="1376660"/>
            <a:ext cx="446904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cap="none" spc="0" dirty="0">
                <a:ln/>
                <a:solidFill>
                  <a:schemeClr val="accent4"/>
                </a:solidFill>
                <a:effectLst/>
              </a:rPr>
              <a:t>by Nathalie Desrosiers</a:t>
            </a:r>
          </a:p>
          <a:p>
            <a:pPr algn="ctr"/>
            <a:r>
              <a:rPr lang="en-US" sz="3600" b="1" dirty="0">
                <a:ln/>
                <a:solidFill>
                  <a:schemeClr val="accent4"/>
                </a:solidFill>
              </a:rPr>
              <a:t>&amp; Nikolay Nikolov</a:t>
            </a:r>
            <a:endParaRPr lang="en-US" sz="36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116" y="2576989"/>
            <a:ext cx="7227768" cy="3996531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3421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10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78907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11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52971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12</a:t>
            </a:fld>
            <a:endParaRPr lang="fr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3397" t="52474" r="56793" b="36447"/>
          <a:stretch/>
        </p:blipFill>
        <p:spPr>
          <a:xfrm>
            <a:off x="342528" y="1235265"/>
            <a:ext cx="4217295" cy="8937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1250" t="39375" r="41141" b="56377"/>
          <a:stretch/>
        </p:blipFill>
        <p:spPr>
          <a:xfrm>
            <a:off x="3779391" y="2436476"/>
            <a:ext cx="2146852" cy="2913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58859" t="39375" r="28016" b="56522"/>
          <a:stretch/>
        </p:blipFill>
        <p:spPr>
          <a:xfrm>
            <a:off x="4326043" y="735496"/>
            <a:ext cx="1600200" cy="2814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18587" t="22291" r="33642" b="22174"/>
          <a:stretch/>
        </p:blipFill>
        <p:spPr>
          <a:xfrm>
            <a:off x="6184879" y="245658"/>
            <a:ext cx="5824330" cy="3808551"/>
          </a:xfrm>
          <a:prstGeom prst="rect">
            <a:avLst/>
          </a:prstGeom>
          <a:ln w="28575">
            <a:solidFill>
              <a:srgbClr val="7030A0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16875" t="34791" r="25815" b="14782"/>
          <a:stretch/>
        </p:blipFill>
        <p:spPr>
          <a:xfrm>
            <a:off x="241062" y="3135307"/>
            <a:ext cx="6987209" cy="3458197"/>
          </a:xfrm>
          <a:prstGeom prst="rect">
            <a:avLst/>
          </a:prstGeom>
          <a:ln w="28575">
            <a:solidFill>
              <a:srgbClr val="00B050"/>
            </a:solidFill>
          </a:ln>
        </p:spPr>
      </p:pic>
      <p:sp>
        <p:nvSpPr>
          <p:cNvPr id="8" name="Multiplication Sign 7"/>
          <p:cNvSpPr/>
          <p:nvPr/>
        </p:nvSpPr>
        <p:spPr>
          <a:xfrm>
            <a:off x="4544702" y="395786"/>
            <a:ext cx="750627" cy="996286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9" name="Multiplication Sign 8"/>
          <p:cNvSpPr/>
          <p:nvPr/>
        </p:nvSpPr>
        <p:spPr>
          <a:xfrm>
            <a:off x="4750829" y="2064993"/>
            <a:ext cx="750627" cy="996286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10" name="Rectangle 9"/>
          <p:cNvSpPr/>
          <p:nvPr/>
        </p:nvSpPr>
        <p:spPr>
          <a:xfrm>
            <a:off x="7642746" y="737630"/>
            <a:ext cx="2497541" cy="329184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11" name="Rectangle 10"/>
          <p:cNvSpPr/>
          <p:nvPr/>
        </p:nvSpPr>
        <p:spPr>
          <a:xfrm>
            <a:off x="8610600" y="2399774"/>
            <a:ext cx="2525973" cy="32804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>
              <a:highlight>
                <a:srgbClr val="FFFF00"/>
              </a:highligh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263131" y="3713839"/>
            <a:ext cx="4637717" cy="32672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  <p:sp>
        <p:nvSpPr>
          <p:cNvPr id="13" name="Rectangle 12"/>
          <p:cNvSpPr/>
          <p:nvPr/>
        </p:nvSpPr>
        <p:spPr>
          <a:xfrm>
            <a:off x="7642746" y="1558786"/>
            <a:ext cx="4366463" cy="324605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054131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13</a:t>
            </a:fld>
            <a:endParaRPr lang="fr-CA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790" y="84899"/>
            <a:ext cx="7689709" cy="63600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788" y="328613"/>
            <a:ext cx="9496425" cy="620077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920" y="0"/>
            <a:ext cx="585216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281" y="0"/>
            <a:ext cx="7427437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7478" y="-4072"/>
            <a:ext cx="4800600" cy="68144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426" y="0"/>
            <a:ext cx="6757147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35" y="37237"/>
            <a:ext cx="10290099" cy="651919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31" y="280952"/>
            <a:ext cx="10364103" cy="601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71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14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19809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442912"/>
            <a:ext cx="8839200" cy="597217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2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46740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597" y="0"/>
            <a:ext cx="5482805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3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66638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4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9002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5</a:t>
            </a:fld>
            <a:endParaRPr lang="fr-C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8937"/>
            <a:ext cx="12192000" cy="4620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621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6</a:t>
            </a:fld>
            <a:endParaRPr lang="fr-CA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79306"/>
          <a:stretch/>
        </p:blipFill>
        <p:spPr>
          <a:xfrm>
            <a:off x="0" y="0"/>
            <a:ext cx="12192000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116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7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84137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8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187614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20EC88-FC4E-4974-9B09-AF2B540D5996}" type="slidenum">
              <a:rPr lang="fr-CA" smtClean="0"/>
              <a:t>9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27848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</TotalTime>
  <Words>22</Words>
  <Application>Microsoft Office PowerPoint</Application>
  <PresentationFormat>Widescreen</PresentationFormat>
  <Paragraphs>17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Nathalie Desrosiers</dc:creator>
  <cp:lastModifiedBy>Nathalie Desrosiers</cp:lastModifiedBy>
  <cp:revision>19</cp:revision>
  <dcterms:created xsi:type="dcterms:W3CDTF">2016-09-15T16:00:51Z</dcterms:created>
  <dcterms:modified xsi:type="dcterms:W3CDTF">2016-09-16T03:09:41Z</dcterms:modified>
</cp:coreProperties>
</file>

<file path=docProps/thumbnail.jpeg>
</file>